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32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406"/>
    <a:srgbClr val="48BD47"/>
    <a:srgbClr val="3BFF5B"/>
    <a:srgbClr val="FFFFFF"/>
    <a:srgbClr val="990E2A"/>
    <a:srgbClr val="AC0608"/>
    <a:srgbClr val="A30607"/>
    <a:srgbClr val="D70A0D"/>
    <a:srgbClr val="FF0F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51" autoAdjust="0"/>
    <p:restoredTop sz="99615" autoAdjust="0"/>
  </p:normalViewPr>
  <p:slideViewPr>
    <p:cSldViewPr snapToGrid="0" snapToObjects="1">
      <p:cViewPr varScale="1">
        <p:scale>
          <a:sx n="128" d="100"/>
          <a:sy n="128" d="100"/>
        </p:scale>
        <p:origin x="7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3085765"/>
            <a:ext cx="8447150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5956138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5951812"/>
            <a:ext cx="518790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6233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1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9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599725"/>
            <a:ext cx="2180113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9610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5956138"/>
            <a:ext cx="87314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180497"/>
            <a:ext cx="8272211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89381" cy="365125"/>
          </a:xfrm>
        </p:spPr>
        <p:txBody>
          <a:bodyPr/>
          <a:lstStyle/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043911"/>
            <a:ext cx="8272211" cy="149750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4066793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2228004"/>
            <a:ext cx="4066794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4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2250893"/>
            <a:ext cx="3815306" cy="536005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2250893"/>
            <a:ext cx="3815305" cy="553373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2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6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5141973"/>
            <a:ext cx="847365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2296"/>
            <a:ext cx="3682084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601200"/>
            <a:ext cx="8469630" cy="42048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402490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8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599725"/>
            <a:ext cx="8468144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8"/>
            <a:ext cx="8272213" cy="598671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5956138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C87DABC8-AE54-D049-8B0C-98505C260C1D}" type="datetimeFigureOut">
              <a:rPr lang="en-US" smtClean="0"/>
              <a:t>7/24/23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5951812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5956138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38FE109B-BE97-0A42-860D-88DD5032C38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96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D64FBED-FCBB-FA4F-8EAA-496CE2263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257" y="570729"/>
            <a:ext cx="5265486" cy="97925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DCDBEC6-0F77-8E40-B571-BC6EF00D199C}"/>
              </a:ext>
            </a:extLst>
          </p:cNvPr>
          <p:cNvSpPr txBox="1"/>
          <p:nvPr/>
        </p:nvSpPr>
        <p:spPr>
          <a:xfrm>
            <a:off x="258435" y="2198391"/>
            <a:ext cx="4751308" cy="4675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dirty="0">
                <a:solidFill>
                  <a:schemeClr val="accent4"/>
                </a:solidFill>
                <a:cs typeface="Times"/>
              </a:rPr>
              <a:t>Over 190 Faculty Members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000" dirty="0">
                <a:solidFill>
                  <a:schemeClr val="accent4"/>
                </a:solidFill>
                <a:cs typeface="Times"/>
              </a:rPr>
              <a:t>11 Departments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  <a:cs typeface="Times"/>
              </a:rPr>
              <a:t>Biochemistry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  <a:cs typeface="Times"/>
              </a:rPr>
              <a:t>Biological Sciences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  <a:cs typeface="Times"/>
              </a:rPr>
              <a:t>Chemistry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Human Genetics 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Medicinal Chemistry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Microbiology &amp; Immunology, Pathology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  <a:cs typeface="Times"/>
              </a:rPr>
              <a:t>Molecular Pharmaceutics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Neurobiology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</a:rPr>
              <a:t>Nutrition &amp; Integrative Physiology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  <a:cs typeface="Times"/>
              </a:rPr>
              <a:t>Oncological Sciences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solidFill>
                  <a:schemeClr val="accent4"/>
                </a:solidFill>
                <a:cs typeface="Times"/>
              </a:rPr>
              <a:t>Pharmacology &amp; Toxicology</a:t>
            </a:r>
          </a:p>
          <a:p>
            <a:pPr marL="742950" lvl="1" indent="-285750">
              <a:buFont typeface="Arial"/>
              <a:buChar char="•"/>
            </a:pPr>
            <a:endParaRPr lang="en-US" sz="1100" b="1" i="1" u="sng" dirty="0">
              <a:solidFill>
                <a:schemeClr val="accent4"/>
              </a:solidFill>
              <a:cs typeface="Times"/>
            </a:endParaRPr>
          </a:p>
          <a:p>
            <a:pPr algn="ctr">
              <a:lnSpc>
                <a:spcPct val="120000"/>
              </a:lnSpc>
            </a:pPr>
            <a:r>
              <a:rPr lang="en-US" u="sng" dirty="0">
                <a:solidFill>
                  <a:schemeClr val="accent4"/>
                </a:solidFill>
                <a:cs typeface="Times"/>
              </a:rPr>
              <a:t>Online Application</a:t>
            </a:r>
          </a:p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accent4"/>
                </a:solidFill>
                <a:cs typeface="Times"/>
              </a:rPr>
              <a:t>Domestic Application Fee Waiver</a:t>
            </a:r>
          </a:p>
          <a:p>
            <a:pPr algn="ctr">
              <a:lnSpc>
                <a:spcPct val="120000"/>
              </a:lnSpc>
            </a:pPr>
            <a:r>
              <a:rPr lang="en-US" sz="1600" dirty="0">
                <a:solidFill>
                  <a:schemeClr val="accent4"/>
                </a:solidFill>
                <a:cs typeface="Times"/>
              </a:rPr>
              <a:t>December 1 Deadline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A669B1B-83E6-2E43-B279-65C6565B3E8B}"/>
              </a:ext>
            </a:extLst>
          </p:cNvPr>
          <p:cNvSpPr txBox="1"/>
          <p:nvPr/>
        </p:nvSpPr>
        <p:spPr>
          <a:xfrm>
            <a:off x="1810039" y="1538278"/>
            <a:ext cx="5523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Molecular Biology &amp; Biological Chemistry </a:t>
            </a:r>
          </a:p>
        </p:txBody>
      </p:sp>
      <p:pic>
        <p:nvPicPr>
          <p:cNvPr id="5" name="Picture 4" descr="A picture containing text, graphic design, graphics, design&#10;&#10;Description automatically generated">
            <a:extLst>
              <a:ext uri="{FF2B5EF4-FFF2-40B4-BE49-F238E27FC236}">
                <a16:creationId xmlns:a16="http://schemas.microsoft.com/office/drawing/2014/main" id="{B80D2D62-3307-9BA3-7A63-37ABC0FCC4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988" t="10085" r="17153" b="7059"/>
          <a:stretch/>
        </p:blipFill>
        <p:spPr>
          <a:xfrm>
            <a:off x="4810539" y="2030262"/>
            <a:ext cx="4204249" cy="48255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6CA7B6-A874-CC45-8004-9361D4968E12}"/>
              </a:ext>
            </a:extLst>
          </p:cNvPr>
          <p:cNvSpPr txBox="1"/>
          <p:nvPr/>
        </p:nvSpPr>
        <p:spPr>
          <a:xfrm>
            <a:off x="2806428" y="1829059"/>
            <a:ext cx="3531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https://</a:t>
            </a:r>
            <a:r>
              <a:rPr lang="en-US" dirty="0" err="1"/>
              <a:t>bioscience.utah.edu</a:t>
            </a:r>
            <a:r>
              <a:rPr lang="en-US" dirty="0"/>
              <a:t>/</a:t>
            </a:r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44D77435-2AF3-BD7D-7078-8CE9BABB33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4077" y="1745370"/>
            <a:ext cx="1014231" cy="101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397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1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CF0C12"/>
      </a:accent1>
      <a:accent2>
        <a:srgbClr val="D2D3D2"/>
      </a:accent2>
      <a:accent3>
        <a:srgbClr val="3F403F"/>
      </a:accent3>
      <a:accent4>
        <a:srgbClr val="000000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12691</TotalTime>
  <Words>53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 2</vt:lpstr>
      <vt:lpstr>Dividend</vt:lpstr>
      <vt:lpstr>PowerPoint Presentation</vt:lpstr>
    </vt:vector>
  </TitlesOfParts>
  <Company>University of Utah Bioscience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Olivier Peraud</dc:creator>
  <cp:lastModifiedBy>Elizabeth Loertscher</cp:lastModifiedBy>
  <cp:revision>124</cp:revision>
  <cp:lastPrinted>2019-10-25T18:07:02Z</cp:lastPrinted>
  <dcterms:created xsi:type="dcterms:W3CDTF">2013-08-27T16:40:39Z</dcterms:created>
  <dcterms:modified xsi:type="dcterms:W3CDTF">2023-07-25T04:17:15Z</dcterms:modified>
</cp:coreProperties>
</file>